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5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</p:sldIdLst>
  <p:sldSz cx="14630400" cy="8229600"/>
  <p:notesSz cx="8229600" cy="14630400"/>
  <p:defaultTextStyle>
    <a:defPPr>
      <a:defRPr lang="en-US"/>
    </a:defPPr>
    <a:lvl1pPr marL="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1pPr>
    <a:lvl2pPr marL="54864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2pPr>
    <a:lvl3pPr marL="109728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3pPr>
    <a:lvl4pPr marL="164592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4pPr>
    <a:lvl5pPr marL="219456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5pPr>
    <a:lvl6pPr marL="274320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6pPr>
    <a:lvl7pPr marL="329184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7pPr>
    <a:lvl8pPr marL="384048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8pPr>
    <a:lvl9pPr marL="438912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2DA5D9-8ACB-13E1-CDAB-FB493865960B}" v="6" dt="2026-07-14T03:36:32.4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565525" cy="733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660900" y="0"/>
            <a:ext cx="3567113" cy="733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70D34A-6199-4835-BF80-F70832C8E72C}" type="datetimeFigureOut">
              <a:rPr lang="en-AU" smtClean="0"/>
              <a:t>22/07/2026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896975"/>
            <a:ext cx="3565525" cy="733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660900" y="13896975"/>
            <a:ext cx="3567113" cy="733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6D5B97-D42D-403E-8E87-AF534D307EC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62024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6D5B97-D42D-403E-8E87-AF534D307ECD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149495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6D5B97-D42D-403E-8E87-AF534D307ECD}" type="slidenum">
              <a:rPr lang="en-AU" smtClean="0"/>
              <a:t>17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60706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8465F-6E1F-8367-0516-5B068A073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67FA52-CE99-7DBB-985C-F52A27E19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82DA4-C23E-444C-B514-B83A2F097395}" type="datetimeFigureOut">
              <a:rPr lang="en-AU" smtClean="0"/>
              <a:t>22/07/2026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8376A2-6990-A6E7-AD25-0772334C4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BAAA2C-7BD5-813E-3D86-ABFE2AA1D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B283D-1301-448B-80EC-7947773F37F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79666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D240A2-E10D-9AF8-2A88-8496FE664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840" y="438150"/>
            <a:ext cx="12618720" cy="15906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C7BBBE-6C54-799D-A65E-73F357CEFF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5840" y="2190750"/>
            <a:ext cx="12618720" cy="52216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2F95F6-9B42-E99B-BDCA-FFE3DDAE8C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5840" y="7627621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DF82DA4-C23E-444C-B514-B83A2F097395}" type="datetimeFigureOut">
              <a:rPr lang="en-AU" smtClean="0"/>
              <a:t>22/07/2026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C7B84B-B250-2BCC-7BCB-6CCD41AC0A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46320" y="7627621"/>
            <a:ext cx="493776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4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04763F-71DF-E26D-1694-952137A237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32720" y="7627621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E3B283D-1301-448B-80EC-7947773F37F9}" type="slidenum">
              <a:rPr lang="en-AU" smtClean="0"/>
              <a:t>‹#›</a:t>
            </a:fld>
            <a:endParaRPr lang="en-A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7E44A5-06D6-319C-CA98-3F62C02A6B1A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7004812" y="63500"/>
            <a:ext cx="652463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AU" sz="1200">
                <a:solidFill>
                  <a:srgbClr val="FF0000">
                    <a:alpha val="50000"/>
                  </a:srgbClr>
                </a:solidFill>
                <a:latin typeface="Aptos" panose="020B0004020202020204" pitchFamily="34" charset="0"/>
              </a:rPr>
              <a:t>OFFICIAL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0D8C30-50F0-3959-154B-D70530023829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7004812" y="7983220"/>
            <a:ext cx="652463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AU" sz="1200">
                <a:solidFill>
                  <a:srgbClr val="FF0000">
                    <a:alpha val="50000"/>
                  </a:srgbClr>
                </a:solidFill>
                <a:latin typeface="Aptos" panose="020B000402020202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750822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1097280" rtl="0" eaLnBrk="1" latinLnBrk="0" hangingPunct="1">
        <a:lnSpc>
          <a:spcPct val="90000"/>
        </a:lnSpc>
        <a:spcBef>
          <a:spcPct val="0"/>
        </a:spcBef>
        <a:buNone/>
        <a:defRPr sz="52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109728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1mC3kALoniQ?feature=oembe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5C13D91-61DB-D368-F066-20B942C81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906B11-7FB9-6F69-EB66-B8D3F7549E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6110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787F302-C470-E6F7-4F60-1E7C159E3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405861-F229-81A6-D232-83D3FB994E7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9762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AEFD4A5-3CEB-78A3-6035-2BCB65AE0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304352-7AFB-86E3-CF95-5DB98AF0BAF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3489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A8F2761-687C-A930-B3E0-340356BC6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4314A2-41C7-230F-E59B-B653946EB1C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1504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D669693-87AD-8DB2-CD29-ACD34972E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68C2C7-5DDB-BED2-7A42-EF643C70664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716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6296297-668B-7023-C1C4-2A67935B7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22BEE8-64F3-EDF7-39CA-E137E5B812F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7259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0FEAD9E-72C8-ACEE-865D-D0CBB157C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1EBEC3-3DCA-E5E2-093E-3EDFB072699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662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EF681BC-A767-4550-3C46-1AF692018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7D89C1E-82BC-5A89-1083-F17DF293E4A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883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3A1C90E-908D-6518-B517-F99CFA70E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6 - Bulk kit order">
            <a:hlinkClick r:id="" action="ppaction://media"/>
            <a:extLst>
              <a:ext uri="{FF2B5EF4-FFF2-40B4-BE49-F238E27FC236}">
                <a16:creationId xmlns:a16="http://schemas.microsoft.com/office/drawing/2014/main" id="{4D69CAE6-B833-5748-AF51-87DA32FB2B7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35850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BDE9485-C1C0-ED50-F902-C028E8E4A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395631-652B-C8EC-4FBA-074B6E1A07B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6807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ECF16A2-4C0C-80D7-2630-D84E7A260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7 - Issue kit">
            <a:hlinkClick r:id="" action="ppaction://media"/>
            <a:extLst>
              <a:ext uri="{FF2B5EF4-FFF2-40B4-BE49-F238E27FC236}">
                <a16:creationId xmlns:a16="http://schemas.microsoft.com/office/drawing/2014/main" id="{C37F6D89-2F20-0B11-5073-650B42B6FDF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25915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4B477CC-1CF9-B554-7876-12718C94D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CD3479-3ACD-531C-7FCC-9B9E77E7FA5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1726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6E26075-FAD7-0373-3FC7-50440C2FE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BEB921-0137-A0D3-DD45-8B95DDF413A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1003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B93E6B9-8967-2A4F-F8B9-4F97B4684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DA2731-63BD-A8FF-E9C5-07FFE6BFC32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6343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429BA6A-C69E-B9F3-25C8-A7D257B32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5588019-D8F2-35BC-235F-FBD2CE1CC7C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0191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DFF1697-1A57-7F8F-2F72-E7CF91A39D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97433F-955F-105A-2D12-26809AF2DC1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3004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57C024D-3338-2F92-DFCC-1B6441449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7212E8-F93F-540E-5E63-3654CBDB193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1983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958F6E0-E729-FDCB-D478-DC7C4FD37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6385B1-F839-50CB-5ABC-FAB9D779D3F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7002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580EBCA-10F6-D472-5C5A-CFA7A6832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05521E-0F4E-529D-0C8D-681C667CC6C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9018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5D0C61F-1449-2F2A-5872-A326A1F1C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DFEF64-C339-DABF-1652-01C8D32409F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3679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F978FDC-DAA0-F89B-C0C6-E5F55BCF4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E44892-49FE-34FD-5086-84879D6551C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19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FB50D92-310C-8F41-E951-2624F97F2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853B22-DB21-B323-918A-0C11BC0A649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6916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B76728D-1C8C-BD22-6FA1-73D6EDCA4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C6D1BE-0E9E-C124-EB18-55997465670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4193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C6E15BF-58A4-00C9-BFE6-0766B8903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61993A-9CBA-D815-60BE-FA8A66587BB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632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09DCED3-4C53-58AF-2780-2371F6A64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08855B-2F61-978E-9D1D-1DA8B7AFD1DA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305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70300A7-64D2-AFDD-B6C2-8460C9B87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0F698B-D7C5-4043-34EB-F7384F2406B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445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8FC9506-F234-036D-2DA6-70F6F6AE0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8DB7CA-ED1F-1144-2B63-AE3ECD31727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159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70B0ADA-B3FC-42C6-5C54-93330F511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9F0CD9-9432-E18C-6DA1-B1D9366EC8A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312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E281A39-86C7-A276-D3A8-5391213EA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D302BF-D528-0D0C-4672-8E841C124F5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847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B32DB78-69C4-5B90-7D3F-C6ACD22C5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10" name="Online Media 1" title="How to do the free test – National Bowel Cancer Screening Program">
            <a:hlinkClick r:id="" action="ppaction://media"/>
            <a:extLst>
              <a:ext uri="{FF2B5EF4-FFF2-40B4-BE49-F238E27FC236}">
                <a16:creationId xmlns:a16="http://schemas.microsoft.com/office/drawing/2014/main" id="{2B970E32-6803-8A2B-349F-58DC1E9F312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1750" y="0"/>
            <a:ext cx="14565313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08043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25C4880F51DE4DB14B014EB04E3DB2" ma:contentTypeVersion="13" ma:contentTypeDescription="Create a new document." ma:contentTypeScope="" ma:versionID="2d8029489130dd3d4c5d8745bd6781f4">
  <xsd:schema xmlns:xsd="http://www.w3.org/2001/XMLSchema" xmlns:xs="http://www.w3.org/2001/XMLSchema" xmlns:p="http://schemas.microsoft.com/office/2006/metadata/properties" xmlns:ns2="cd371a0a-55f0-4f37-83cc-2632a403c7e1" xmlns:ns3="4e9b2324-96e8-4a8a-bd14-6c6afbb5eaed" targetNamespace="http://schemas.microsoft.com/office/2006/metadata/properties" ma:root="true" ma:fieldsID="5aecfa6f6a36d2b31e5002dfe3d3ca6b" ns2:_="" ns3:_="">
    <xsd:import namespace="cd371a0a-55f0-4f37-83cc-2632a403c7e1"/>
    <xsd:import namespace="4e9b2324-96e8-4a8a-bd14-6c6afbb5eae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371a0a-55f0-4f37-83cc-2632a403c7e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dcab3af2-5806-4a33-bb21-08f445ebd6f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9b2324-96e8-4a8a-bd14-6c6afbb5eaed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5215eb75-f4d6-43a0-a372-31d5d63d7eae}" ma:internalName="TaxCatchAll" ma:showField="CatchAllData" ma:web="4e9b2324-96e8-4a8a-bd14-6c6afbb5eae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d371a0a-55f0-4f37-83cc-2632a403c7e1">
      <Terms xmlns="http://schemas.microsoft.com/office/infopath/2007/PartnerControls"/>
    </lcf76f155ced4ddcb4097134ff3c332f>
    <TaxCatchAll xmlns="4e9b2324-96e8-4a8a-bd14-6c6afbb5eaed" xsi:nil="true"/>
  </documentManagement>
</p:properties>
</file>

<file path=customXml/itemProps1.xml><?xml version="1.0" encoding="utf-8"?>
<ds:datastoreItem xmlns:ds="http://schemas.openxmlformats.org/officeDocument/2006/customXml" ds:itemID="{4AD5B788-7298-4DA7-85C4-47B6A2AF8EDC}">
  <ds:schemaRefs>
    <ds:schemaRef ds:uri="4e9b2324-96e8-4a8a-bd14-6c6afbb5eaed"/>
    <ds:schemaRef ds:uri="cd371a0a-55f0-4f37-83cc-2632a403c7e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23BCE73-20C4-4F63-AB93-39BA5AF94BC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B14F8CA-DB10-45B6-9503-A9C14A6DA75F}">
  <ds:schemaRefs>
    <ds:schemaRef ds:uri="4e9b2324-96e8-4a8a-bd14-6c6afbb5eaed"/>
    <ds:schemaRef ds:uri="cd371a0a-55f0-4f37-83cc-2632a403c7e1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30</Slides>
  <Notes>2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Melissa Palmer</dc:creator>
  <cp:revision>2</cp:revision>
  <dcterms:created xsi:type="dcterms:W3CDTF">2026-01-08T04:42:53Z</dcterms:created>
  <dcterms:modified xsi:type="dcterms:W3CDTF">2026-07-22T22:42:59Z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cd3e8b9-ffed-43a8-b7f4-cc2fa0382d36_Enabled">
    <vt:lpwstr>true</vt:lpwstr>
  </property>
  <property fmtid="{D5CDD505-2E9C-101B-9397-08002B2CF9AE}" pid="3" name="MSIP_Label_7cd3e8b9-ffed-43a8-b7f4-cc2fa0382d36_SetDate">
    <vt:lpwstr>2026-01-13T02:58:07Z</vt:lpwstr>
  </property>
  <property fmtid="{D5CDD505-2E9C-101B-9397-08002B2CF9AE}" pid="4" name="MSIP_Label_7cd3e8b9-ffed-43a8-b7f4-cc2fa0382d36_Method">
    <vt:lpwstr>Privileged</vt:lpwstr>
  </property>
  <property fmtid="{D5CDD505-2E9C-101B-9397-08002B2CF9AE}" pid="5" name="MSIP_Label_7cd3e8b9-ffed-43a8-b7f4-cc2fa0382d36_Name">
    <vt:lpwstr>O</vt:lpwstr>
  </property>
  <property fmtid="{D5CDD505-2E9C-101B-9397-08002B2CF9AE}" pid="6" name="MSIP_Label_7cd3e8b9-ffed-43a8-b7f4-cc2fa0382d36_SiteId">
    <vt:lpwstr>34a3929c-73cf-4954-abfe-147dc3517892</vt:lpwstr>
  </property>
  <property fmtid="{D5CDD505-2E9C-101B-9397-08002B2CF9AE}" pid="7" name="MSIP_Label_7cd3e8b9-ffed-43a8-b7f4-cc2fa0382d36_ActionId">
    <vt:lpwstr>26102dd7-2c8b-43d2-a95c-12cd8f4f205a</vt:lpwstr>
  </property>
  <property fmtid="{D5CDD505-2E9C-101B-9397-08002B2CF9AE}" pid="8" name="MSIP_Label_7cd3e8b9-ffed-43a8-b7f4-cc2fa0382d36_ContentBits">
    <vt:lpwstr>3</vt:lpwstr>
  </property>
  <property fmtid="{D5CDD505-2E9C-101B-9397-08002B2CF9AE}" pid="9" name="MSIP_Label_7cd3e8b9-ffed-43a8-b7f4-cc2fa0382d36_Tag">
    <vt:lpwstr>10, 0, 1, 1</vt:lpwstr>
  </property>
  <property fmtid="{D5CDD505-2E9C-101B-9397-08002B2CF9AE}" pid="10" name="ClassificationContentMarkingFooterLocations">
    <vt:lpwstr>Office Theme:10</vt:lpwstr>
  </property>
  <property fmtid="{D5CDD505-2E9C-101B-9397-08002B2CF9AE}" pid="11" name="ClassificationContentMarkingFooterText">
    <vt:lpwstr>OFFICIAL</vt:lpwstr>
  </property>
  <property fmtid="{D5CDD505-2E9C-101B-9397-08002B2CF9AE}" pid="12" name="ClassificationContentMarkingHeaderLocations">
    <vt:lpwstr>Office Theme:9</vt:lpwstr>
  </property>
  <property fmtid="{D5CDD505-2E9C-101B-9397-08002B2CF9AE}" pid="13" name="ClassificationContentMarkingHeaderText">
    <vt:lpwstr>OFFICIAL</vt:lpwstr>
  </property>
  <property fmtid="{D5CDD505-2E9C-101B-9397-08002B2CF9AE}" pid="14" name="MediaServiceImageTags">
    <vt:lpwstr/>
  </property>
  <property fmtid="{D5CDD505-2E9C-101B-9397-08002B2CF9AE}" pid="15" name="ContentTypeId">
    <vt:lpwstr>0x0101009625C4880F51DE4DB14B014EB04E3DB2</vt:lpwstr>
  </property>
  <property fmtid="{D5CDD505-2E9C-101B-9397-08002B2CF9AE}" pid="16" name="_SourceUrl">
    <vt:lpwstr/>
  </property>
  <property fmtid="{D5CDD505-2E9C-101B-9397-08002B2CF9AE}" pid="17" name="_SharedFileIndex">
    <vt:lpwstr/>
  </property>
  <property fmtid="{D5CDD505-2E9C-101B-9397-08002B2CF9AE}" pid="18" name="ComplianceAssetId">
    <vt:lpwstr/>
  </property>
  <property fmtid="{D5CDD505-2E9C-101B-9397-08002B2CF9AE}" pid="19" name="_ExtendedDescription">
    <vt:lpwstr/>
  </property>
  <property fmtid="{D5CDD505-2E9C-101B-9397-08002B2CF9AE}" pid="20" name="TriggerFlowInfo">
    <vt:lpwstr/>
  </property>
</Properties>
</file>