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14630400" cy="8229600"/>
  <p:notesSz cx="8229600" cy="14630400"/>
  <p:defaultTextStyle>
    <a:defPPr>
      <a:defRPr lang="en-US"/>
    </a:defPPr>
    <a:lvl1pPr marL="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9C4B49-55A9-A146-B2E9-5AA5D8EE2EAB}" v="51" dt="2026-08-05T23:50:33.2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34"/>
    <p:restoredTop sz="94599"/>
  </p:normalViewPr>
  <p:slideViewPr>
    <p:cSldViewPr snapToGrid="0">
      <p:cViewPr>
        <p:scale>
          <a:sx n="66" d="100"/>
          <a:sy n="66" d="100"/>
        </p:scale>
        <p:origin x="2032" y="624"/>
      </p:cViewPr>
      <p:guideLst/>
    </p:cSldViewPr>
  </p:slideViewPr>
  <p:notesTextViewPr>
    <p:cViewPr>
      <p:scale>
        <a:sx n="80" d="100"/>
        <a:sy n="8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reya Banerjee" userId="07f0b9e2-858e-439c-8656-a47561c00a3b" providerId="ADAL" clId="{68339D92-BE13-52E0-BDE6-979F947BC2C7}"/>
    <pc:docChg chg="undo custSel modSld">
      <pc:chgData name="Shreya Banerjee" userId="07f0b9e2-858e-439c-8656-a47561c00a3b" providerId="ADAL" clId="{68339D92-BE13-52E0-BDE6-979F947BC2C7}" dt="2026-07-14T04:11:35.755" v="3" actId="1076"/>
      <pc:docMkLst>
        <pc:docMk/>
      </pc:docMkLst>
      <pc:sldChg chg="modSp mod">
        <pc:chgData name="Shreya Banerjee" userId="07f0b9e2-858e-439c-8656-a47561c00a3b" providerId="ADAL" clId="{68339D92-BE13-52E0-BDE6-979F947BC2C7}" dt="2026-07-14T04:11:30.677" v="1" actId="1076"/>
        <pc:sldMkLst>
          <pc:docMk/>
          <pc:sldMk cId="3001611031" sldId="256"/>
        </pc:sldMkLst>
        <pc:picChg chg="mod">
          <ac:chgData name="Shreya Banerjee" userId="07f0b9e2-858e-439c-8656-a47561c00a3b" providerId="ADAL" clId="{68339D92-BE13-52E0-BDE6-979F947BC2C7}" dt="2026-07-14T04:11:30.677" v="1" actId="1076"/>
          <ac:picMkLst>
            <pc:docMk/>
            <pc:sldMk cId="3001611031" sldId="256"/>
            <ac:picMk id="3" creationId="{55906B11-7FB9-6F69-EB66-B8D3F7549E51}"/>
          </ac:picMkLst>
        </pc:picChg>
      </pc:sldChg>
      <pc:sldChg chg="modSp mod">
        <pc:chgData name="Shreya Banerjee" userId="07f0b9e2-858e-439c-8656-a47561c00a3b" providerId="ADAL" clId="{68339D92-BE13-52E0-BDE6-979F947BC2C7}" dt="2026-07-14T04:11:35.755" v="3" actId="1076"/>
        <pc:sldMkLst>
          <pc:docMk/>
          <pc:sldMk cId="1080419330" sldId="258"/>
        </pc:sldMkLst>
        <pc:picChg chg="mod">
          <ac:chgData name="Shreya Banerjee" userId="07f0b9e2-858e-439c-8656-a47561c00a3b" providerId="ADAL" clId="{68339D92-BE13-52E0-BDE6-979F947BC2C7}" dt="2026-07-14T04:11:35.755" v="3" actId="1076"/>
          <ac:picMkLst>
            <pc:docMk/>
            <pc:sldMk cId="1080419330" sldId="258"/>
            <ac:picMk id="3" creationId="{41C6D1BE-0E9E-C124-EB18-55997465670F}"/>
          </ac:picMkLst>
        </pc:picChg>
      </pc:sldChg>
    </pc:docChg>
  </pc:docChgLst>
  <pc:docChgLst>
    <pc:chgData name="Chelsea Marlais" userId="7167af11-872c-4b3c-adb2-05acb17eb440" providerId="ADAL" clId="{83172647-5FE6-51C9-ADC8-F0F595EA0C8A}"/>
    <pc:docChg chg="undo custSel modSld">
      <pc:chgData name="Chelsea Marlais" userId="7167af11-872c-4b3c-adb2-05acb17eb440" providerId="ADAL" clId="{83172647-5FE6-51C9-ADC8-F0F595EA0C8A}" dt="2026-08-05T23:50:33.247" v="116"/>
      <pc:docMkLst>
        <pc:docMk/>
      </pc:docMkLst>
      <pc:sldChg chg="addSp delSp modSp mod">
        <pc:chgData name="Chelsea Marlais" userId="7167af11-872c-4b3c-adb2-05acb17eb440" providerId="ADAL" clId="{83172647-5FE6-51C9-ADC8-F0F595EA0C8A}" dt="2026-08-05T23:48:31.914" v="80" actId="1076"/>
        <pc:sldMkLst>
          <pc:docMk/>
          <pc:sldMk cId="3001611031" sldId="256"/>
        </pc:sldMkLst>
        <pc:spChg chg="add mod">
          <ac:chgData name="Chelsea Marlais" userId="7167af11-872c-4b3c-adb2-05acb17eb440" providerId="ADAL" clId="{83172647-5FE6-51C9-ADC8-F0F595EA0C8A}" dt="2026-08-05T23:48:31.914" v="80" actId="1076"/>
          <ac:spMkLst>
            <pc:docMk/>
            <pc:sldMk cId="3001611031" sldId="256"/>
            <ac:spMk id="5" creationId="{233055F3-A633-A689-746F-1A5989194C19}"/>
          </ac:spMkLst>
        </pc:spChg>
        <pc:spChg chg="add del mod">
          <ac:chgData name="Chelsea Marlais" userId="7167af11-872c-4b3c-adb2-05acb17eb440" providerId="ADAL" clId="{83172647-5FE6-51C9-ADC8-F0F595EA0C8A}" dt="2026-08-05T23:48:08.807" v="77"/>
          <ac:spMkLst>
            <pc:docMk/>
            <pc:sldMk cId="3001611031" sldId="256"/>
            <ac:spMk id="6" creationId="{BBFD3F0D-6BC9-62F1-D7B6-A19C1A5972A1}"/>
          </ac:spMkLst>
        </pc:spChg>
        <pc:picChg chg="mod">
          <ac:chgData name="Chelsea Marlais" userId="7167af11-872c-4b3c-adb2-05acb17eb440" providerId="ADAL" clId="{83172647-5FE6-51C9-ADC8-F0F595EA0C8A}" dt="2026-08-05T23:48:00.671" v="73" actId="1076"/>
          <ac:picMkLst>
            <pc:docMk/>
            <pc:sldMk cId="3001611031" sldId="256"/>
            <ac:picMk id="3" creationId="{55906B11-7FB9-6F69-EB66-B8D3F7549E51}"/>
          </ac:picMkLst>
        </pc:picChg>
        <pc:picChg chg="add mod modCrop">
          <ac:chgData name="Chelsea Marlais" userId="7167af11-872c-4b3c-adb2-05acb17eb440" providerId="ADAL" clId="{83172647-5FE6-51C9-ADC8-F0F595EA0C8A}" dt="2026-07-16T04:31:43.528" v="16" actId="34135"/>
          <ac:picMkLst>
            <pc:docMk/>
            <pc:sldMk cId="3001611031" sldId="256"/>
            <ac:picMk id="4" creationId="{66F69FEB-2B25-52CB-98EB-E80FAB75EF38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8:34.991" v="81"/>
        <pc:sldMkLst>
          <pc:docMk/>
          <pc:sldMk cId="929172615" sldId="257"/>
        </pc:sldMkLst>
        <pc:spChg chg="add mod">
          <ac:chgData name="Chelsea Marlais" userId="7167af11-872c-4b3c-adb2-05acb17eb440" providerId="ADAL" clId="{83172647-5FE6-51C9-ADC8-F0F595EA0C8A}" dt="2026-08-05T23:48:34.991" v="81"/>
          <ac:spMkLst>
            <pc:docMk/>
            <pc:sldMk cId="929172615" sldId="257"/>
            <ac:spMk id="5" creationId="{0DF25923-921A-A1D6-97F8-FF805D08CE3B}"/>
          </ac:spMkLst>
        </pc:spChg>
        <pc:picChg chg="add mod">
          <ac:chgData name="Chelsea Marlais" userId="7167af11-872c-4b3c-adb2-05acb17eb440" providerId="ADAL" clId="{83172647-5FE6-51C9-ADC8-F0F595EA0C8A}" dt="2026-07-16T04:32:16.902" v="18" actId="34135"/>
          <ac:picMkLst>
            <pc:docMk/>
            <pc:sldMk cId="929172615" sldId="257"/>
            <ac:picMk id="4" creationId="{13EBF2F8-2A90-F1F7-E011-994BEA183D55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8:36.508" v="82"/>
        <pc:sldMkLst>
          <pc:docMk/>
          <pc:sldMk cId="1080419330" sldId="258"/>
        </pc:sldMkLst>
        <pc:spChg chg="add mod">
          <ac:chgData name="Chelsea Marlais" userId="7167af11-872c-4b3c-adb2-05acb17eb440" providerId="ADAL" clId="{83172647-5FE6-51C9-ADC8-F0F595EA0C8A}" dt="2026-08-05T23:48:36.508" v="82"/>
          <ac:spMkLst>
            <pc:docMk/>
            <pc:sldMk cId="1080419330" sldId="258"/>
            <ac:spMk id="5" creationId="{C10A6832-3907-9AD3-E839-4F1C8B5DE77E}"/>
          </ac:spMkLst>
        </pc:spChg>
        <pc:picChg chg="add mod">
          <ac:chgData name="Chelsea Marlais" userId="7167af11-872c-4b3c-adb2-05acb17eb440" providerId="ADAL" clId="{83172647-5FE6-51C9-ADC8-F0F595EA0C8A}" dt="2026-07-16T04:32:20.602" v="20" actId="34135"/>
          <ac:picMkLst>
            <pc:docMk/>
            <pc:sldMk cId="1080419330" sldId="258"/>
            <ac:picMk id="4" creationId="{702EBBF5-23D8-4201-84D2-2269BFDEE50D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8:40.788" v="83"/>
        <pc:sldMkLst>
          <pc:docMk/>
          <pc:sldMk cId="1653305610" sldId="259"/>
        </pc:sldMkLst>
        <pc:spChg chg="add mod">
          <ac:chgData name="Chelsea Marlais" userId="7167af11-872c-4b3c-adb2-05acb17eb440" providerId="ADAL" clId="{83172647-5FE6-51C9-ADC8-F0F595EA0C8A}" dt="2026-08-05T23:48:40.788" v="83"/>
          <ac:spMkLst>
            <pc:docMk/>
            <pc:sldMk cId="1653305610" sldId="259"/>
            <ac:spMk id="5" creationId="{8EFE4DBF-AA12-3D45-C8B1-BC20B5CB2F9B}"/>
          </ac:spMkLst>
        </pc:spChg>
        <pc:picChg chg="add mod">
          <ac:chgData name="Chelsea Marlais" userId="7167af11-872c-4b3c-adb2-05acb17eb440" providerId="ADAL" clId="{83172647-5FE6-51C9-ADC8-F0F595EA0C8A}" dt="2026-07-16T04:32:24.914" v="22" actId="34135"/>
          <ac:picMkLst>
            <pc:docMk/>
            <pc:sldMk cId="1653305610" sldId="259"/>
            <ac:picMk id="4" creationId="{395DA3D2-0421-3AB5-1E13-AF01036B4DEB}"/>
          </ac:picMkLst>
        </pc:picChg>
      </pc:sldChg>
      <pc:sldChg chg="addSp delSp modSp mod">
        <pc:chgData name="Chelsea Marlais" userId="7167af11-872c-4b3c-adb2-05acb17eb440" providerId="ADAL" clId="{83172647-5FE6-51C9-ADC8-F0F595EA0C8A}" dt="2026-08-05T23:48:46.357" v="85" actId="478"/>
        <pc:sldMkLst>
          <pc:docMk/>
          <pc:sldMk cId="2200445272" sldId="260"/>
        </pc:sldMkLst>
        <pc:spChg chg="add del mod">
          <ac:chgData name="Chelsea Marlais" userId="7167af11-872c-4b3c-adb2-05acb17eb440" providerId="ADAL" clId="{83172647-5FE6-51C9-ADC8-F0F595EA0C8A}" dt="2026-08-05T23:48:46.357" v="85" actId="478"/>
          <ac:spMkLst>
            <pc:docMk/>
            <pc:sldMk cId="2200445272" sldId="260"/>
            <ac:spMk id="4" creationId="{E12017B2-AD0D-B842-F5EE-4FD0FAAEE5D5}"/>
          </ac:spMkLst>
        </pc:spChg>
      </pc:sldChg>
      <pc:sldChg chg="addSp modSp mod">
        <pc:chgData name="Chelsea Marlais" userId="7167af11-872c-4b3c-adb2-05acb17eb440" providerId="ADAL" clId="{83172647-5FE6-51C9-ADC8-F0F595EA0C8A}" dt="2026-08-05T23:48:51.147" v="86"/>
        <pc:sldMkLst>
          <pc:docMk/>
          <pc:sldMk cId="984312210" sldId="262"/>
        </pc:sldMkLst>
        <pc:spChg chg="add mod">
          <ac:chgData name="Chelsea Marlais" userId="7167af11-872c-4b3c-adb2-05acb17eb440" providerId="ADAL" clId="{83172647-5FE6-51C9-ADC8-F0F595EA0C8A}" dt="2026-08-05T23:48:51.147" v="86"/>
          <ac:spMkLst>
            <pc:docMk/>
            <pc:sldMk cId="984312210" sldId="262"/>
            <ac:spMk id="5" creationId="{E3DB06AB-A2C9-B90D-D2BC-68DCB7F0C93E}"/>
          </ac:spMkLst>
        </pc:spChg>
        <pc:picChg chg="add mod">
          <ac:chgData name="Chelsea Marlais" userId="7167af11-872c-4b3c-adb2-05acb17eb440" providerId="ADAL" clId="{83172647-5FE6-51C9-ADC8-F0F595EA0C8A}" dt="2026-07-16T04:32:31.634" v="24" actId="34135"/>
          <ac:picMkLst>
            <pc:docMk/>
            <pc:sldMk cId="984312210" sldId="262"/>
            <ac:picMk id="4" creationId="{329384F1-3B99-8E7F-BDBE-AF86C8F42BDE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8:54.344" v="87"/>
        <pc:sldMkLst>
          <pc:docMk/>
          <pc:sldMk cId="2644847175" sldId="263"/>
        </pc:sldMkLst>
        <pc:spChg chg="add mod">
          <ac:chgData name="Chelsea Marlais" userId="7167af11-872c-4b3c-adb2-05acb17eb440" providerId="ADAL" clId="{83172647-5FE6-51C9-ADC8-F0F595EA0C8A}" dt="2026-08-05T23:48:54.344" v="87"/>
          <ac:spMkLst>
            <pc:docMk/>
            <pc:sldMk cId="2644847175" sldId="263"/>
            <ac:spMk id="5" creationId="{B99101D9-8150-0B5B-B584-D32D6DBB8EB0}"/>
          </ac:spMkLst>
        </pc:spChg>
        <pc:picChg chg="add mod">
          <ac:chgData name="Chelsea Marlais" userId="7167af11-872c-4b3c-adb2-05acb17eb440" providerId="ADAL" clId="{83172647-5FE6-51C9-ADC8-F0F595EA0C8A}" dt="2026-07-16T04:32:35.357" v="26" actId="34135"/>
          <ac:picMkLst>
            <pc:docMk/>
            <pc:sldMk cId="2644847175" sldId="263"/>
            <ac:picMk id="4" creationId="{120D39C8-6B2C-174E-3696-1B7F2EB1F18A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8:58.333" v="88"/>
        <pc:sldMkLst>
          <pc:docMk/>
          <pc:sldMk cId="597348914" sldId="266"/>
        </pc:sldMkLst>
        <pc:spChg chg="add mod">
          <ac:chgData name="Chelsea Marlais" userId="7167af11-872c-4b3c-adb2-05acb17eb440" providerId="ADAL" clId="{83172647-5FE6-51C9-ADC8-F0F595EA0C8A}" dt="2026-08-05T23:48:58.333" v="88"/>
          <ac:spMkLst>
            <pc:docMk/>
            <pc:sldMk cId="597348914" sldId="266"/>
            <ac:spMk id="5" creationId="{9A258A1A-1263-BB35-D192-057375A97F3E}"/>
          </ac:spMkLst>
        </pc:spChg>
        <pc:picChg chg="add mod">
          <ac:chgData name="Chelsea Marlais" userId="7167af11-872c-4b3c-adb2-05acb17eb440" providerId="ADAL" clId="{83172647-5FE6-51C9-ADC8-F0F595EA0C8A}" dt="2026-07-16T04:32:43.489" v="28" actId="34135"/>
          <ac:picMkLst>
            <pc:docMk/>
            <pc:sldMk cId="597348914" sldId="266"/>
            <ac:picMk id="4" creationId="{5EE1E288-FEFD-C7C3-142C-60D3D0E44B3D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9:00.090" v="89"/>
        <pc:sldMkLst>
          <pc:docMk/>
          <pc:sldMk cId="4159150416" sldId="267"/>
        </pc:sldMkLst>
        <pc:spChg chg="add mod">
          <ac:chgData name="Chelsea Marlais" userId="7167af11-872c-4b3c-adb2-05acb17eb440" providerId="ADAL" clId="{83172647-5FE6-51C9-ADC8-F0F595EA0C8A}" dt="2026-08-05T23:49:00.090" v="89"/>
          <ac:spMkLst>
            <pc:docMk/>
            <pc:sldMk cId="4159150416" sldId="267"/>
            <ac:spMk id="5" creationId="{36E689DC-803B-0431-75F4-98C4AF7DDBC1}"/>
          </ac:spMkLst>
        </pc:spChg>
        <pc:picChg chg="add mod">
          <ac:chgData name="Chelsea Marlais" userId="7167af11-872c-4b3c-adb2-05acb17eb440" providerId="ADAL" clId="{83172647-5FE6-51C9-ADC8-F0F595EA0C8A}" dt="2026-07-16T04:32:48.386" v="30" actId="34135"/>
          <ac:picMkLst>
            <pc:docMk/>
            <pc:sldMk cId="4159150416" sldId="267"/>
            <ac:picMk id="4" creationId="{5202B6A6-5FA5-D4C6-16A0-4C7DE64C2C04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9:01.413" v="90"/>
        <pc:sldMkLst>
          <pc:docMk/>
          <pc:sldMk cId="69671685" sldId="268"/>
        </pc:sldMkLst>
        <pc:spChg chg="add mod">
          <ac:chgData name="Chelsea Marlais" userId="7167af11-872c-4b3c-adb2-05acb17eb440" providerId="ADAL" clId="{83172647-5FE6-51C9-ADC8-F0F595EA0C8A}" dt="2026-08-05T23:49:01.413" v="90"/>
          <ac:spMkLst>
            <pc:docMk/>
            <pc:sldMk cId="69671685" sldId="268"/>
            <ac:spMk id="5" creationId="{2A770ADD-534D-5365-F6C8-C868956104BB}"/>
          </ac:spMkLst>
        </pc:spChg>
        <pc:picChg chg="add mod">
          <ac:chgData name="Chelsea Marlais" userId="7167af11-872c-4b3c-adb2-05acb17eb440" providerId="ADAL" clId="{83172647-5FE6-51C9-ADC8-F0F595EA0C8A}" dt="2026-07-16T04:32:52.777" v="32" actId="34135"/>
          <ac:picMkLst>
            <pc:docMk/>
            <pc:sldMk cId="69671685" sldId="268"/>
            <ac:picMk id="4" creationId="{EAABF2AE-EE98-57A3-312E-4944E0C64631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9:03.027" v="91"/>
        <pc:sldMkLst>
          <pc:docMk/>
          <pc:sldMk cId="1334725969" sldId="269"/>
        </pc:sldMkLst>
        <pc:spChg chg="add mod">
          <ac:chgData name="Chelsea Marlais" userId="7167af11-872c-4b3c-adb2-05acb17eb440" providerId="ADAL" clId="{83172647-5FE6-51C9-ADC8-F0F595EA0C8A}" dt="2026-08-05T23:49:03.027" v="91"/>
          <ac:spMkLst>
            <pc:docMk/>
            <pc:sldMk cId="1334725969" sldId="269"/>
            <ac:spMk id="5" creationId="{072BBA29-3969-699A-F06E-62F60ACA4193}"/>
          </ac:spMkLst>
        </pc:spChg>
        <pc:picChg chg="add mod">
          <ac:chgData name="Chelsea Marlais" userId="7167af11-872c-4b3c-adb2-05acb17eb440" providerId="ADAL" clId="{83172647-5FE6-51C9-ADC8-F0F595EA0C8A}" dt="2026-07-16T04:32:57.028" v="34" actId="34135"/>
          <ac:picMkLst>
            <pc:docMk/>
            <pc:sldMk cId="1334725969" sldId="269"/>
            <ac:picMk id="4" creationId="{1EF939DF-CCCC-E26D-9662-AA48A843FEC9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9:04.824" v="92"/>
        <pc:sldMkLst>
          <pc:docMk/>
          <pc:sldMk cId="284866294" sldId="270"/>
        </pc:sldMkLst>
        <pc:spChg chg="add mod">
          <ac:chgData name="Chelsea Marlais" userId="7167af11-872c-4b3c-adb2-05acb17eb440" providerId="ADAL" clId="{83172647-5FE6-51C9-ADC8-F0F595EA0C8A}" dt="2026-08-05T23:49:04.824" v="92"/>
          <ac:spMkLst>
            <pc:docMk/>
            <pc:sldMk cId="284866294" sldId="270"/>
            <ac:spMk id="5" creationId="{4B88B395-6BD3-68A3-FF5C-21958D8BAD40}"/>
          </ac:spMkLst>
        </pc:spChg>
        <pc:picChg chg="add mod">
          <ac:chgData name="Chelsea Marlais" userId="7167af11-872c-4b3c-adb2-05acb17eb440" providerId="ADAL" clId="{83172647-5FE6-51C9-ADC8-F0F595EA0C8A}" dt="2026-07-16T04:33:00.443" v="36" actId="34135"/>
          <ac:picMkLst>
            <pc:docMk/>
            <pc:sldMk cId="284866294" sldId="270"/>
            <ac:picMk id="4" creationId="{DCDA19CE-A36A-9D9C-D4B0-55A6A7088C58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9:06.408" v="93"/>
        <pc:sldMkLst>
          <pc:docMk/>
          <pc:sldMk cId="92988310" sldId="271"/>
        </pc:sldMkLst>
        <pc:spChg chg="add mod">
          <ac:chgData name="Chelsea Marlais" userId="7167af11-872c-4b3c-adb2-05acb17eb440" providerId="ADAL" clId="{83172647-5FE6-51C9-ADC8-F0F595EA0C8A}" dt="2026-08-05T23:49:06.408" v="93"/>
          <ac:spMkLst>
            <pc:docMk/>
            <pc:sldMk cId="92988310" sldId="271"/>
            <ac:spMk id="5" creationId="{E5BA7A5B-3CC0-0F20-D903-94B55060B287}"/>
          </ac:spMkLst>
        </pc:spChg>
        <pc:picChg chg="add mod">
          <ac:chgData name="Chelsea Marlais" userId="7167af11-872c-4b3c-adb2-05acb17eb440" providerId="ADAL" clId="{83172647-5FE6-51C9-ADC8-F0F595EA0C8A}" dt="2026-07-16T04:33:04.367" v="38" actId="34135"/>
          <ac:picMkLst>
            <pc:docMk/>
            <pc:sldMk cId="92988310" sldId="271"/>
            <ac:picMk id="4" creationId="{E7AAF254-D7CB-CD59-BA3E-5DC85F1F8B0E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9:09.293" v="94"/>
        <pc:sldMkLst>
          <pc:docMk/>
          <pc:sldMk cId="1990680748" sldId="273"/>
        </pc:sldMkLst>
        <pc:spChg chg="add mod">
          <ac:chgData name="Chelsea Marlais" userId="7167af11-872c-4b3c-adb2-05acb17eb440" providerId="ADAL" clId="{83172647-5FE6-51C9-ADC8-F0F595EA0C8A}" dt="2026-08-05T23:49:09.293" v="94"/>
          <ac:spMkLst>
            <pc:docMk/>
            <pc:sldMk cId="1990680748" sldId="273"/>
            <ac:spMk id="5" creationId="{4B556351-9C0F-7333-F58A-920610D32B19}"/>
          </ac:spMkLst>
        </pc:spChg>
        <pc:picChg chg="add mod">
          <ac:chgData name="Chelsea Marlais" userId="7167af11-872c-4b3c-adb2-05acb17eb440" providerId="ADAL" clId="{83172647-5FE6-51C9-ADC8-F0F595EA0C8A}" dt="2026-07-16T04:33:11.474" v="40" actId="34135"/>
          <ac:picMkLst>
            <pc:docMk/>
            <pc:sldMk cId="1990680748" sldId="273"/>
            <ac:picMk id="4" creationId="{318A615E-EA1A-585D-B046-C45B66067928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9:12.057" v="95"/>
        <pc:sldMkLst>
          <pc:docMk/>
          <pc:sldMk cId="3551100317" sldId="275"/>
        </pc:sldMkLst>
        <pc:spChg chg="add mod">
          <ac:chgData name="Chelsea Marlais" userId="7167af11-872c-4b3c-adb2-05acb17eb440" providerId="ADAL" clId="{83172647-5FE6-51C9-ADC8-F0F595EA0C8A}" dt="2026-08-05T23:49:12.057" v="95"/>
          <ac:spMkLst>
            <pc:docMk/>
            <pc:sldMk cId="3551100317" sldId="275"/>
            <ac:spMk id="5" creationId="{E6887CA5-728D-81A2-1E6C-993A1F6B8203}"/>
          </ac:spMkLst>
        </pc:spChg>
        <pc:picChg chg="add mod">
          <ac:chgData name="Chelsea Marlais" userId="7167af11-872c-4b3c-adb2-05acb17eb440" providerId="ADAL" clId="{83172647-5FE6-51C9-ADC8-F0F595EA0C8A}" dt="2026-07-16T04:33:17.972" v="42" actId="34135"/>
          <ac:picMkLst>
            <pc:docMk/>
            <pc:sldMk cId="3551100317" sldId="275"/>
            <ac:picMk id="4" creationId="{F076C06F-3E0B-58D2-3982-0B03AB5DB036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9:13.621" v="96"/>
        <pc:sldMkLst>
          <pc:docMk/>
          <pc:sldMk cId="2936634378" sldId="276"/>
        </pc:sldMkLst>
        <pc:spChg chg="add mod">
          <ac:chgData name="Chelsea Marlais" userId="7167af11-872c-4b3c-adb2-05acb17eb440" providerId="ADAL" clId="{83172647-5FE6-51C9-ADC8-F0F595EA0C8A}" dt="2026-08-05T23:49:13.621" v="96"/>
          <ac:spMkLst>
            <pc:docMk/>
            <pc:sldMk cId="2936634378" sldId="276"/>
            <ac:spMk id="5" creationId="{44B2BE2D-C00C-DA5C-ABF2-5851CF9EBD15}"/>
          </ac:spMkLst>
        </pc:spChg>
        <pc:picChg chg="add mod">
          <ac:chgData name="Chelsea Marlais" userId="7167af11-872c-4b3c-adb2-05acb17eb440" providerId="ADAL" clId="{83172647-5FE6-51C9-ADC8-F0F595EA0C8A}" dt="2026-07-16T04:33:21.319" v="44" actId="34135"/>
          <ac:picMkLst>
            <pc:docMk/>
            <pc:sldMk cId="2936634378" sldId="276"/>
            <ac:picMk id="4" creationId="{938BFF43-1734-BFB8-8CC2-B07155C449D4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9:15.121" v="97"/>
        <pc:sldMkLst>
          <pc:docMk/>
          <pc:sldMk cId="3472019177" sldId="277"/>
        </pc:sldMkLst>
        <pc:spChg chg="add mod">
          <ac:chgData name="Chelsea Marlais" userId="7167af11-872c-4b3c-adb2-05acb17eb440" providerId="ADAL" clId="{83172647-5FE6-51C9-ADC8-F0F595EA0C8A}" dt="2026-08-05T23:49:15.121" v="97"/>
          <ac:spMkLst>
            <pc:docMk/>
            <pc:sldMk cId="3472019177" sldId="277"/>
            <ac:spMk id="5" creationId="{EB230F89-23B3-478C-CD3B-89445D1370B6}"/>
          </ac:spMkLst>
        </pc:spChg>
        <pc:picChg chg="add mod">
          <ac:chgData name="Chelsea Marlais" userId="7167af11-872c-4b3c-adb2-05acb17eb440" providerId="ADAL" clId="{83172647-5FE6-51C9-ADC8-F0F595EA0C8A}" dt="2026-07-16T04:33:24.677" v="46" actId="34135"/>
          <ac:picMkLst>
            <pc:docMk/>
            <pc:sldMk cId="3472019177" sldId="277"/>
            <ac:picMk id="4" creationId="{0230A1D6-A238-37EB-5667-AABF0F3A7679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9:16.288" v="98"/>
        <pc:sldMkLst>
          <pc:docMk/>
          <pc:sldMk cId="1032300433" sldId="278"/>
        </pc:sldMkLst>
        <pc:spChg chg="add mod">
          <ac:chgData name="Chelsea Marlais" userId="7167af11-872c-4b3c-adb2-05acb17eb440" providerId="ADAL" clId="{83172647-5FE6-51C9-ADC8-F0F595EA0C8A}" dt="2026-08-05T23:49:16.288" v="98"/>
          <ac:spMkLst>
            <pc:docMk/>
            <pc:sldMk cId="1032300433" sldId="278"/>
            <ac:spMk id="5" creationId="{DC6EBCAA-6081-082F-0929-75ECE2405C1D}"/>
          </ac:spMkLst>
        </pc:spChg>
        <pc:picChg chg="add mod">
          <ac:chgData name="Chelsea Marlais" userId="7167af11-872c-4b3c-adb2-05acb17eb440" providerId="ADAL" clId="{83172647-5FE6-51C9-ADC8-F0F595EA0C8A}" dt="2026-07-16T04:33:28.170" v="48" actId="34135"/>
          <ac:picMkLst>
            <pc:docMk/>
            <pc:sldMk cId="1032300433" sldId="278"/>
            <ac:picMk id="4" creationId="{185F9EE1-D4EC-A940-7C39-1ADF63F03AA3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49:17.622" v="99"/>
        <pc:sldMkLst>
          <pc:docMk/>
          <pc:sldMk cId="2609198386" sldId="279"/>
        </pc:sldMkLst>
        <pc:spChg chg="add mod">
          <ac:chgData name="Chelsea Marlais" userId="7167af11-872c-4b3c-adb2-05acb17eb440" providerId="ADAL" clId="{83172647-5FE6-51C9-ADC8-F0F595EA0C8A}" dt="2026-08-05T23:49:17.622" v="99"/>
          <ac:spMkLst>
            <pc:docMk/>
            <pc:sldMk cId="2609198386" sldId="279"/>
            <ac:spMk id="5" creationId="{0E685960-9E83-AACB-3583-79C165476012}"/>
          </ac:spMkLst>
        </pc:spChg>
        <pc:picChg chg="add mod">
          <ac:chgData name="Chelsea Marlais" userId="7167af11-872c-4b3c-adb2-05acb17eb440" providerId="ADAL" clId="{83172647-5FE6-51C9-ADC8-F0F595EA0C8A}" dt="2026-07-16T04:33:31.719" v="50" actId="34135"/>
          <ac:picMkLst>
            <pc:docMk/>
            <pc:sldMk cId="2609198386" sldId="279"/>
            <ac:picMk id="4" creationId="{990A2C05-71EF-A1E7-2F83-F8F797D7DD70}"/>
          </ac:picMkLst>
        </pc:picChg>
      </pc:sldChg>
      <pc:sldChg chg="addSp delSp modSp mod">
        <pc:chgData name="Chelsea Marlais" userId="7167af11-872c-4b3c-adb2-05acb17eb440" providerId="ADAL" clId="{83172647-5FE6-51C9-ADC8-F0F595EA0C8A}" dt="2026-08-05T23:50:21.082" v="112" actId="34135"/>
        <pc:sldMkLst>
          <pc:docMk/>
          <pc:sldMk cId="573700276" sldId="280"/>
        </pc:sldMkLst>
        <pc:spChg chg="add mod">
          <ac:chgData name="Chelsea Marlais" userId="7167af11-872c-4b3c-adb2-05acb17eb440" providerId="ADAL" clId="{83172647-5FE6-51C9-ADC8-F0F595EA0C8A}" dt="2026-08-05T23:49:19.053" v="100"/>
          <ac:spMkLst>
            <pc:docMk/>
            <pc:sldMk cId="573700276" sldId="280"/>
            <ac:spMk id="5" creationId="{08D150E8-6E04-B9F1-259F-1A65216330AD}"/>
          </ac:spMkLst>
        </pc:spChg>
        <pc:spChg chg="add del mod">
          <ac:chgData name="Chelsea Marlais" userId="7167af11-872c-4b3c-adb2-05acb17eb440" providerId="ADAL" clId="{83172647-5FE6-51C9-ADC8-F0F595EA0C8A}" dt="2026-08-05T23:49:39.070" v="106" actId="767"/>
          <ac:spMkLst>
            <pc:docMk/>
            <pc:sldMk cId="573700276" sldId="280"/>
            <ac:spMk id="6" creationId="{32824FEE-88EC-3A56-DD43-17E950E12A0F}"/>
          </ac:spMkLst>
        </pc:spChg>
        <pc:picChg chg="mod">
          <ac:chgData name="Chelsea Marlais" userId="7167af11-872c-4b3c-adb2-05acb17eb440" providerId="ADAL" clId="{83172647-5FE6-51C9-ADC8-F0F595EA0C8A}" dt="2026-08-05T23:49:42.900" v="108" actId="1076"/>
          <ac:picMkLst>
            <pc:docMk/>
            <pc:sldMk cId="573700276" sldId="280"/>
            <ac:picMk id="3" creationId="{F06385B1-F839-50CB-5ABC-FAB9D779D3F7}"/>
          </ac:picMkLst>
        </pc:picChg>
        <pc:picChg chg="add mod">
          <ac:chgData name="Chelsea Marlais" userId="7167af11-872c-4b3c-adb2-05acb17eb440" providerId="ADAL" clId="{83172647-5FE6-51C9-ADC8-F0F595EA0C8A}" dt="2026-08-05T23:50:21.082" v="112" actId="34135"/>
          <ac:picMkLst>
            <pc:docMk/>
            <pc:sldMk cId="573700276" sldId="280"/>
            <ac:picMk id="4" creationId="{59A42906-216A-B950-073E-C3947D867F75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50:27.361" v="113"/>
        <pc:sldMkLst>
          <pc:docMk/>
          <pc:sldMk cId="454901851" sldId="281"/>
        </pc:sldMkLst>
        <pc:spChg chg="add mod">
          <ac:chgData name="Chelsea Marlais" userId="7167af11-872c-4b3c-adb2-05acb17eb440" providerId="ADAL" clId="{83172647-5FE6-51C9-ADC8-F0F595EA0C8A}" dt="2026-08-05T23:50:27.361" v="113"/>
          <ac:spMkLst>
            <pc:docMk/>
            <pc:sldMk cId="454901851" sldId="281"/>
            <ac:spMk id="5" creationId="{DAFC8E5B-F29D-912E-B8CB-89CB1A6CD41D}"/>
          </ac:spMkLst>
        </pc:spChg>
        <pc:picChg chg="add mod">
          <ac:chgData name="Chelsea Marlais" userId="7167af11-872c-4b3c-adb2-05acb17eb440" providerId="ADAL" clId="{83172647-5FE6-51C9-ADC8-F0F595EA0C8A}" dt="2026-07-16T04:33:42.658" v="55" actId="34135"/>
          <ac:picMkLst>
            <pc:docMk/>
            <pc:sldMk cId="454901851" sldId="281"/>
            <ac:picMk id="4" creationId="{3B2EF83E-D1E9-5210-12A1-54FF1CCCC161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50:29.658" v="114"/>
        <pc:sldMkLst>
          <pc:docMk/>
          <pc:sldMk cId="1620367971" sldId="282"/>
        </pc:sldMkLst>
        <pc:spChg chg="add mod">
          <ac:chgData name="Chelsea Marlais" userId="7167af11-872c-4b3c-adb2-05acb17eb440" providerId="ADAL" clId="{83172647-5FE6-51C9-ADC8-F0F595EA0C8A}" dt="2026-08-05T23:50:29.658" v="114"/>
          <ac:spMkLst>
            <pc:docMk/>
            <pc:sldMk cId="1620367971" sldId="282"/>
            <ac:spMk id="5" creationId="{894EFD0B-188B-9C28-9589-2C729C5D9202}"/>
          </ac:spMkLst>
        </pc:spChg>
        <pc:picChg chg="add mod">
          <ac:chgData name="Chelsea Marlais" userId="7167af11-872c-4b3c-adb2-05acb17eb440" providerId="ADAL" clId="{83172647-5FE6-51C9-ADC8-F0F595EA0C8A}" dt="2026-07-16T04:33:46.209" v="57" actId="34135"/>
          <ac:picMkLst>
            <pc:docMk/>
            <pc:sldMk cId="1620367971" sldId="282"/>
            <ac:picMk id="4" creationId="{5445991A-8172-88FF-E073-F3E3EB42CFA9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50:31.359" v="115"/>
        <pc:sldMkLst>
          <pc:docMk/>
          <pc:sldMk cId="14871940" sldId="283"/>
        </pc:sldMkLst>
        <pc:spChg chg="add mod">
          <ac:chgData name="Chelsea Marlais" userId="7167af11-872c-4b3c-adb2-05acb17eb440" providerId="ADAL" clId="{83172647-5FE6-51C9-ADC8-F0F595EA0C8A}" dt="2026-08-05T23:50:31.359" v="115"/>
          <ac:spMkLst>
            <pc:docMk/>
            <pc:sldMk cId="14871940" sldId="283"/>
            <ac:spMk id="5" creationId="{683A3E33-D572-F387-E839-E5D13568C5D4}"/>
          </ac:spMkLst>
        </pc:spChg>
        <pc:picChg chg="add mod">
          <ac:chgData name="Chelsea Marlais" userId="7167af11-872c-4b3c-adb2-05acb17eb440" providerId="ADAL" clId="{83172647-5FE6-51C9-ADC8-F0F595EA0C8A}" dt="2026-07-16T04:33:50.325" v="59" actId="34135"/>
          <ac:picMkLst>
            <pc:docMk/>
            <pc:sldMk cId="14871940" sldId="283"/>
            <ac:picMk id="4" creationId="{E5DDB046-1D56-6EDF-3FB5-D8F7579EDFB2}"/>
          </ac:picMkLst>
        </pc:picChg>
      </pc:sldChg>
      <pc:sldChg chg="addSp modSp mod">
        <pc:chgData name="Chelsea Marlais" userId="7167af11-872c-4b3c-adb2-05acb17eb440" providerId="ADAL" clId="{83172647-5FE6-51C9-ADC8-F0F595EA0C8A}" dt="2026-08-05T23:50:33.247" v="116"/>
        <pc:sldMkLst>
          <pc:docMk/>
          <pc:sldMk cId="2778691645" sldId="284"/>
        </pc:sldMkLst>
        <pc:spChg chg="add mod">
          <ac:chgData name="Chelsea Marlais" userId="7167af11-872c-4b3c-adb2-05acb17eb440" providerId="ADAL" clId="{83172647-5FE6-51C9-ADC8-F0F595EA0C8A}" dt="2026-08-05T23:50:33.247" v="116"/>
          <ac:spMkLst>
            <pc:docMk/>
            <pc:sldMk cId="2778691645" sldId="284"/>
            <ac:spMk id="5" creationId="{32C87B98-68ED-FFDC-2D71-BD02421154DD}"/>
          </ac:spMkLst>
        </pc:spChg>
        <pc:picChg chg="add mod">
          <ac:chgData name="Chelsea Marlais" userId="7167af11-872c-4b3c-adb2-05acb17eb440" providerId="ADAL" clId="{83172647-5FE6-51C9-ADC8-F0F595EA0C8A}" dt="2026-07-16T04:33:53.944" v="61" actId="34135"/>
          <ac:picMkLst>
            <pc:docMk/>
            <pc:sldMk cId="2778691645" sldId="284"/>
            <ac:picMk id="4" creationId="{7FA1246B-59E8-87A0-DAF5-9C58D2A5E160}"/>
          </ac:picMkLst>
        </pc:picChg>
      </pc:sldChg>
      <pc:sldChg chg="modSp mod">
        <pc:chgData name="Chelsea Marlais" userId="7167af11-872c-4b3c-adb2-05acb17eb440" providerId="ADAL" clId="{83172647-5FE6-51C9-ADC8-F0F595EA0C8A}" dt="2026-07-16T04:34:06.377" v="65" actId="1076"/>
        <pc:sldMkLst>
          <pc:docMk/>
          <pc:sldMk cId="1947632902" sldId="285"/>
        </pc:sldMkLst>
        <pc:picChg chg="mod">
          <ac:chgData name="Chelsea Marlais" userId="7167af11-872c-4b3c-adb2-05acb17eb440" providerId="ADAL" clId="{83172647-5FE6-51C9-ADC8-F0F595EA0C8A}" dt="2026-07-16T04:34:06.377" v="65" actId="1076"/>
          <ac:picMkLst>
            <pc:docMk/>
            <pc:sldMk cId="1947632902" sldId="285"/>
            <ac:picMk id="4" creationId="{CE9A2084-BA08-6850-0FB5-CAAA48C853C1}"/>
          </ac:picMkLst>
        </pc:picChg>
      </pc:sldChg>
    </pc:docChg>
  </pc:docChgLst>
  <pc:docChgLst>
    <pc:chgData name="Chelsea Marlais" userId="S::chelseam@purplegiraffe.com.au::7167af11-872c-4b3c-adb2-05acb17eb440" providerId="AD" clId="Web-{C3FEB21A-C5BB-B8A6-DDDE-72A558110E97}"/>
    <pc:docChg chg="modSld">
      <pc:chgData name="Chelsea Marlais" userId="S::chelseam@purplegiraffe.com.au::7167af11-872c-4b3c-adb2-05acb17eb440" providerId="AD" clId="Web-{C3FEB21A-C5BB-B8A6-DDDE-72A558110E97}" dt="2026-07-16T04:24:49.641" v="4" actId="1076"/>
      <pc:docMkLst>
        <pc:docMk/>
      </pc:docMkLst>
      <pc:sldChg chg="addSp delSp modSp">
        <pc:chgData name="Chelsea Marlais" userId="S::chelseam@purplegiraffe.com.au::7167af11-872c-4b3c-adb2-05acb17eb440" providerId="AD" clId="Web-{C3FEB21A-C5BB-B8A6-DDDE-72A558110E97}" dt="2026-07-16T04:24:49.641" v="4" actId="1076"/>
        <pc:sldMkLst>
          <pc:docMk/>
          <pc:sldMk cId="1947632902" sldId="285"/>
        </pc:sldMkLst>
        <pc:picChg chg="add mod">
          <ac:chgData name="Chelsea Marlais" userId="S::chelseam@purplegiraffe.com.au::7167af11-872c-4b3c-adb2-05acb17eb440" providerId="AD" clId="Web-{C3FEB21A-C5BB-B8A6-DDDE-72A558110E97}" dt="2026-07-16T04:24:49.641" v="4" actId="1076"/>
          <ac:picMkLst>
            <pc:docMk/>
            <pc:sldMk cId="1947632902" sldId="285"/>
            <ac:picMk id="4" creationId="{CE9A2084-BA08-6850-0FB5-CAAA48C853C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0D34A-6199-4835-BF80-F70832C8E72C}" type="datetimeFigureOut">
              <a:rPr lang="en-AU" smtClean="0"/>
              <a:t>6/8/2026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D5B97-D42D-403E-8E87-AF534D307EC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202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D5B97-D42D-403E-8E87-AF534D307ECD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4949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D5B97-D42D-403E-8E87-AF534D307ECD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0706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8465F-6E1F-8367-0516-5B068A073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67FA52-CE99-7DBB-985C-F52A27E19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82DA4-C23E-444C-B514-B83A2F097395}" type="datetimeFigureOut">
              <a:rPr lang="en-AU" smtClean="0"/>
              <a:t>6/8/2026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376A2-6990-A6E7-AD25-0772334C4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BAAA2C-7BD5-813E-3D86-ABFE2AA1D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283D-1301-448B-80EC-7947773F37F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9666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D240A2-E10D-9AF8-2A88-8496FE664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C7BBBE-6C54-799D-A65E-73F357CEF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F95F6-9B42-E99B-BDCA-FFE3DDAE8C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F82DA4-C23E-444C-B514-B83A2F097395}" type="datetimeFigureOut">
              <a:rPr lang="en-AU" smtClean="0"/>
              <a:t>6/8/2026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7B84B-B250-2BCC-7BCB-6CCD41AC0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4763F-71DF-E26D-1694-952137A23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3B283D-1301-448B-80EC-7947773F37F9}" type="slidenum">
              <a:rPr lang="en-AU" smtClean="0"/>
              <a:t>‹#›</a:t>
            </a:fld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7E44A5-06D6-319C-CA98-3F62C02A6B1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7004812" y="63500"/>
            <a:ext cx="65246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200">
                <a:solidFill>
                  <a:srgbClr val="FF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0D8C30-50F0-3959-154B-D7053002382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7004812" y="7983220"/>
            <a:ext cx="65246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200">
                <a:solidFill>
                  <a:srgbClr val="FF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750822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gpex.com.au/nbcsp-education/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gpex.com.au/nbcsp-education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gpex.com.au/nbcsp-education" TargetMode="External"/><Relationship Id="rId5" Type="http://schemas.openxmlformats.org/officeDocument/2006/relationships/hyperlink" Target="https://gpex.com.au/nbcsp-education/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pex.com.au/nbcsp-education" TargetMode="External"/><Relationship Id="rId4" Type="http://schemas.openxmlformats.org/officeDocument/2006/relationships/hyperlink" Target="https://gpex.com.au/nbcsp-education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1mC3kALoniQ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5C13D91-61DB-D368-F066-20B942C81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906B11-7FB9-6F69-EB66-B8D3F7549E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F69FEB-2B25-52CB-98EB-E80FAB75EF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233055F3-A633-A689-746F-1A5989194C19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1611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87F302-C470-E6F7-4F60-1E7C159E3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405861-F229-81A6-D232-83D3FB994E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76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AEFD4A5-3CEB-78A3-6035-2BCB65AE0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304352-7AFB-86E3-CF95-5DB98AF0BA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E1E288-FEFD-C7C3-142C-60D3D0E44B3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9A258A1A-1263-BB35-D192-057375A97F3E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7348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A8F2761-687C-A930-B3E0-340356BC6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4314A2-41C7-230F-E59B-B653946EB1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02B6A6-5FA5-D4C6-16A0-4C7DE64C2C0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36E689DC-803B-0431-75F4-98C4AF7DDBC1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9150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D669693-87AD-8DB2-CD29-ACD34972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68C2C7-5DDB-BED2-7A42-EF643C7066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ABF2AE-EE98-57A3-312E-4944E0C6463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2A770ADD-534D-5365-F6C8-C868956104BB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671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6296297-668B-7023-C1C4-2A67935B7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22BEE8-64F3-EDF7-39CA-E137E5B812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F939DF-CCCC-E26D-9662-AA48A843FEC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072BBA29-3969-699A-F06E-62F60ACA4193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4725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0FEAD9E-72C8-ACEE-865D-D0CBB157C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1EBEC3-3DCA-E5E2-093E-3EDFB07269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DA19CE-A36A-9D9C-D4B0-55A6A7088C5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4B88B395-6BD3-68A3-FF5C-21958D8BAD40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866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EF681BC-A767-4550-3C46-1AF692018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D89C1E-82BC-5A89-1083-F17DF293E4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AAF254-D7CB-CD59-BA3E-5DC85F1F8B0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E5BA7A5B-3CC0-0F20-D903-94B55060B287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9883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3A1C90E-908D-6518-B517-F99CFA70E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6 - Bulk kit order">
            <a:hlinkClick r:id="" action="ppaction://media"/>
            <a:extLst>
              <a:ext uri="{FF2B5EF4-FFF2-40B4-BE49-F238E27FC236}">
                <a16:creationId xmlns:a16="http://schemas.microsoft.com/office/drawing/2014/main" id="{4D69CAE6-B833-5748-AF51-87DA32FB2B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5850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BDE9485-C1C0-ED50-F902-C028E8E4A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395631-652B-C8EC-4FBA-074B6E1A07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8A615E-EA1A-585D-B046-C45B6606792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4B556351-9C0F-7333-F58A-920610D32B19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0680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ECF16A2-4C0C-80D7-2630-D84E7A260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7 - Issue kit">
            <a:hlinkClick r:id="" action="ppaction://media"/>
            <a:extLst>
              <a:ext uri="{FF2B5EF4-FFF2-40B4-BE49-F238E27FC236}">
                <a16:creationId xmlns:a16="http://schemas.microsoft.com/office/drawing/2014/main" id="{C37F6D89-2F20-0B11-5073-650B42B6FDF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2591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4B477CC-1CF9-B554-7876-12718C94D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CD3479-3ACD-531C-7FCC-9B9E77E7FA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3EBF2F8-2A90-F1F7-E011-994BEA183D5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0DF25923-921A-A1D6-97F8-FF805D08CE3B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9172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6E26075-FAD7-0373-3FC7-50440C2FE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BEB921-0137-A0D3-DD45-8B95DDF413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76C06F-3E0B-58D2-3982-0B03AB5DB03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E6887CA5-728D-81A2-1E6C-993A1F6B8203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1100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B93E6B9-8967-2A4F-F8B9-4F97B4684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DA2731-63BD-A8FF-E9C5-07FFE6BFC3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8BFF43-1734-BFB8-8CC2-B07155C449D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44B2BE2D-C00C-DA5C-ABF2-5851CF9EBD15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6634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429BA6A-C69E-B9F3-25C8-A7D257B32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588019-D8F2-35BC-235F-FBD2CE1CC7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30A1D6-A238-37EB-5667-AABF0F3A767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EB230F89-23B3-478C-CD3B-89445D1370B6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2019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DFF1697-1A57-7F8F-2F72-E7CF91A39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97433F-955F-105A-2D12-26809AF2DC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5F9EE1-D4EC-A940-7C39-1ADF63F03AA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DC6EBCAA-6081-082F-0929-75ECE2405C1D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2300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57C024D-3338-2F92-DFCC-1B6441449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7212E8-F93F-540E-5E63-3654CBDB19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0A2C05-71EF-A1E7-2F83-F8F797D7DD7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0E685960-9E83-AACB-3583-79C165476012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9198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958F6E0-E729-FDCB-D478-DC7C4FD37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6385B1-F839-50CB-5ABC-FAB9D779D3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 Box 2">
            <a:hlinkClick r:id="rId3"/>
            <a:extLst>
              <a:ext uri="{FF2B5EF4-FFF2-40B4-BE49-F238E27FC236}">
                <a16:creationId xmlns:a16="http://schemas.microsoft.com/office/drawing/2014/main" id="{08D150E8-6E04-B9F1-259F-1A65216330AD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4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A42906-216A-B950-073E-C3947D867F7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/>
          <a:srcRect l="9606" t="20845" r="8861" b="19430"/>
          <a:stretch>
            <a:fillRect/>
          </a:stretch>
        </p:blipFill>
        <p:spPr>
          <a:xfrm>
            <a:off x="12462387" y="7358252"/>
            <a:ext cx="1489588" cy="61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00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580EBCA-10F6-D472-5C5A-CFA7A6832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05521E-0F4E-529D-0C8D-681C667CC6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2EF83E-D1E9-5210-12A1-54FF1CCCC16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DAFC8E5B-F29D-912E-B8CB-89CB1A6CD41D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49018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5D0C61F-1449-2F2A-5872-A326A1F1C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DFEF64-C339-DABF-1652-01C8D32409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45991A-8172-88FF-E073-F3E3EB42CFA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894EFD0B-188B-9C28-9589-2C729C5D9202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03679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978FDC-DAA0-F89B-C0C6-E5F55BCF4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E44892-49FE-34FD-5086-84879D6551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DDB046-1D56-6EDF-3FB5-D8F7579EDFB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683A3E33-D572-F387-E839-E5D13568C5D4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719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FB50D92-310C-8F41-E951-2624F97F2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853B22-DB21-B323-918A-0C11BC0A64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A1246B-59E8-87A0-DAF5-9C58D2A5E16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32C87B98-68ED-FFDC-2D71-BD02421154DD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8691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76728D-1C8C-BD22-6FA1-73D6EDCA4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C6D1BE-0E9E-C124-EB18-5599746567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2EBBF5-23D8-4201-84D2-2269BFDEE50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C10A6832-3907-9AD3-E839-4F1C8B5DE77E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04193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C6E15BF-58A4-00C9-BFE6-0766B8903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9A2084-BA08-6850-0FB5-CAAA48C85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824005" cy="890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32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09DCED3-4C53-58AF-2780-2371F6A64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08855B-2F61-978E-9D1D-1DA8B7AFD1D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5DA3D2-0421-3AB5-1E13-AF01036B4DE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5"/>
            <a:extLst>
              <a:ext uri="{FF2B5EF4-FFF2-40B4-BE49-F238E27FC236}">
                <a16:creationId xmlns:a16="http://schemas.microsoft.com/office/drawing/2014/main" id="{8EFE4DBF-AA12-3D45-C8B1-BC20B5CB2F9B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6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3305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70300A7-64D2-AFDD-B6C2-8460C9B87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0F698B-D7C5-4043-34EB-F7384F2406B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45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8FC9506-F234-036D-2DA6-70F6F6AE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8DB7CA-ED1F-1144-2B63-AE3ECD3172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59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70B0ADA-B3FC-42C6-5C54-93330F511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9F0CD9-9432-E18C-6DA1-B1D9366EC8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9384F1-3B99-8E7F-BDBE-AF86C8F42B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E3DB06AB-A2C9-B90D-D2BC-68DCB7F0C93E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4312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E281A39-86C7-A276-D3A8-5391213EA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D302BF-D528-0D0C-4672-8E841C124F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0D39C8-6B2C-174E-3696-1B7F2EB1F18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9606" t="20845" r="8861" b="19430"/>
          <a:stretch>
            <a:fillRect/>
          </a:stretch>
        </p:blipFill>
        <p:spPr>
          <a:xfrm>
            <a:off x="12462387" y="7358053"/>
            <a:ext cx="1489588" cy="618320"/>
          </a:xfrm>
          <a:prstGeom prst="rect">
            <a:avLst/>
          </a:prstGeom>
        </p:spPr>
      </p:pic>
      <p:sp>
        <p:nvSpPr>
          <p:cNvPr id="5" name="Text Box 2">
            <a:hlinkClick r:id="rId4"/>
            <a:extLst>
              <a:ext uri="{FF2B5EF4-FFF2-40B4-BE49-F238E27FC236}">
                <a16:creationId xmlns:a16="http://schemas.microsoft.com/office/drawing/2014/main" id="{B99101D9-8150-0B5B-B584-D32D6DBB8EB0}"/>
              </a:ext>
            </a:extLst>
          </p:cNvPr>
          <p:cNvSpPr txBox="1"/>
          <p:nvPr/>
        </p:nvSpPr>
        <p:spPr>
          <a:xfrm>
            <a:off x="678425" y="7507307"/>
            <a:ext cx="2855189" cy="32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buNone/>
            </a:pPr>
            <a:r>
              <a:rPr lang="en-AU" sz="1200" b="0" u="sng" kern="100" dirty="0">
                <a:solidFill>
                  <a:srgbClr val="2E7EA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gpex.com.au/nbcsp-education</a:t>
            </a:r>
            <a:r>
              <a:rPr lang="en-A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4847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B32DB78-69C4-5B90-7D3F-C6ACD22C5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10" name="Online Media 1" title="How to do the free test – National Bowel Cancer Screening Program">
            <a:hlinkClick r:id="" action="ppaction://media"/>
            <a:extLst>
              <a:ext uri="{FF2B5EF4-FFF2-40B4-BE49-F238E27FC236}">
                <a16:creationId xmlns:a16="http://schemas.microsoft.com/office/drawing/2014/main" id="{2B970E32-6803-8A2B-349F-58DC1E9F312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1750" y="0"/>
            <a:ext cx="14565313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08043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25C4880F51DE4DB14B014EB04E3DB2" ma:contentTypeVersion="13" ma:contentTypeDescription="Create a new document." ma:contentTypeScope="" ma:versionID="2d8029489130dd3d4c5d8745bd6781f4">
  <xsd:schema xmlns:xsd="http://www.w3.org/2001/XMLSchema" xmlns:xs="http://www.w3.org/2001/XMLSchema" xmlns:p="http://schemas.microsoft.com/office/2006/metadata/properties" xmlns:ns2="cd371a0a-55f0-4f37-83cc-2632a403c7e1" xmlns:ns3="4e9b2324-96e8-4a8a-bd14-6c6afbb5eaed" targetNamespace="http://schemas.microsoft.com/office/2006/metadata/properties" ma:root="true" ma:fieldsID="5aecfa6f6a36d2b31e5002dfe3d3ca6b" ns2:_="" ns3:_="">
    <xsd:import namespace="cd371a0a-55f0-4f37-83cc-2632a403c7e1"/>
    <xsd:import namespace="4e9b2324-96e8-4a8a-bd14-6c6afbb5ea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371a0a-55f0-4f37-83cc-2632a403c7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cab3af2-5806-4a33-bb21-08f445ebd6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9b2324-96e8-4a8a-bd14-6c6afbb5eaed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5215eb75-f4d6-43a0-a372-31d5d63d7eae}" ma:internalName="TaxCatchAll" ma:showField="CatchAllData" ma:web="4e9b2324-96e8-4a8a-bd14-6c6afbb5ea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d371a0a-55f0-4f37-83cc-2632a403c7e1">
      <Terms xmlns="http://schemas.microsoft.com/office/infopath/2007/PartnerControls"/>
    </lcf76f155ced4ddcb4097134ff3c332f>
    <TaxCatchAll xmlns="4e9b2324-96e8-4a8a-bd14-6c6afbb5eaed" xsi:nil="true"/>
  </documentManagement>
</p:properties>
</file>

<file path=customXml/itemProps1.xml><?xml version="1.0" encoding="utf-8"?>
<ds:datastoreItem xmlns:ds="http://schemas.openxmlformats.org/officeDocument/2006/customXml" ds:itemID="{FCC4D5ED-B9A1-4D93-AB97-71A7B7A72DD4}"/>
</file>

<file path=customXml/itemProps2.xml><?xml version="1.0" encoding="utf-8"?>
<ds:datastoreItem xmlns:ds="http://schemas.openxmlformats.org/officeDocument/2006/customXml" ds:itemID="{823BCE73-20C4-4F63-AB93-39BA5AF94B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14F8CA-DB10-45B6-9503-A9C14A6DA75F}">
  <ds:schemaRefs>
    <ds:schemaRef ds:uri="http://purl.org/dc/elements/1.1/"/>
    <ds:schemaRef ds:uri="a578e1e2-9420-4bf3-935d-b4dcd500a3cd"/>
    <ds:schemaRef ds:uri="97c50ece-8e42-4bd5-b386-3d71a063db39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163</Words>
  <Application>Microsoft Macintosh PowerPoint</Application>
  <PresentationFormat>Custom</PresentationFormat>
  <Paragraphs>25</Paragraphs>
  <Slides>30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Melissa Palmer</dc:creator>
  <cp:lastModifiedBy>Chelsea Marlais</cp:lastModifiedBy>
  <cp:revision>9</cp:revision>
  <dcterms:created xsi:type="dcterms:W3CDTF">2026-01-08T04:42:53Z</dcterms:created>
  <dcterms:modified xsi:type="dcterms:W3CDTF">2026-08-05T23:50:36Z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cd3e8b9-ffed-43a8-b7f4-cc2fa0382d36_Enabled">
    <vt:lpwstr>true</vt:lpwstr>
  </property>
  <property fmtid="{D5CDD505-2E9C-101B-9397-08002B2CF9AE}" pid="3" name="MSIP_Label_7cd3e8b9-ffed-43a8-b7f4-cc2fa0382d36_SetDate">
    <vt:lpwstr>2026-01-13T02:58:07Z</vt:lpwstr>
  </property>
  <property fmtid="{D5CDD505-2E9C-101B-9397-08002B2CF9AE}" pid="4" name="MSIP_Label_7cd3e8b9-ffed-43a8-b7f4-cc2fa0382d36_Method">
    <vt:lpwstr>Privileged</vt:lpwstr>
  </property>
  <property fmtid="{D5CDD505-2E9C-101B-9397-08002B2CF9AE}" pid="5" name="MSIP_Label_7cd3e8b9-ffed-43a8-b7f4-cc2fa0382d36_Name">
    <vt:lpwstr>O</vt:lpwstr>
  </property>
  <property fmtid="{D5CDD505-2E9C-101B-9397-08002B2CF9AE}" pid="6" name="MSIP_Label_7cd3e8b9-ffed-43a8-b7f4-cc2fa0382d36_SiteId">
    <vt:lpwstr>34a3929c-73cf-4954-abfe-147dc3517892</vt:lpwstr>
  </property>
  <property fmtid="{D5CDD505-2E9C-101B-9397-08002B2CF9AE}" pid="7" name="MSIP_Label_7cd3e8b9-ffed-43a8-b7f4-cc2fa0382d36_ActionId">
    <vt:lpwstr>26102dd7-2c8b-43d2-a95c-12cd8f4f205a</vt:lpwstr>
  </property>
  <property fmtid="{D5CDD505-2E9C-101B-9397-08002B2CF9AE}" pid="8" name="MSIP_Label_7cd3e8b9-ffed-43a8-b7f4-cc2fa0382d36_ContentBits">
    <vt:lpwstr>3</vt:lpwstr>
  </property>
  <property fmtid="{D5CDD505-2E9C-101B-9397-08002B2CF9AE}" pid="9" name="MSIP_Label_7cd3e8b9-ffed-43a8-b7f4-cc2fa0382d36_Tag">
    <vt:lpwstr>10, 0, 1, 1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MediaServiceImageTags">
    <vt:lpwstr/>
  </property>
  <property fmtid="{D5CDD505-2E9C-101B-9397-08002B2CF9AE}" pid="15" name="ContentTypeId">
    <vt:lpwstr>0x0101009625C4880F51DE4DB14B014EB04E3DB2</vt:lpwstr>
  </property>
  <property fmtid="{D5CDD505-2E9C-101B-9397-08002B2CF9AE}" pid="16" name="_SourceUrl">
    <vt:lpwstr/>
  </property>
  <property fmtid="{D5CDD505-2E9C-101B-9397-08002B2CF9AE}" pid="17" name="_SharedFileIndex">
    <vt:lpwstr/>
  </property>
  <property fmtid="{D5CDD505-2E9C-101B-9397-08002B2CF9AE}" pid="18" name="ComplianceAssetId">
    <vt:lpwstr/>
  </property>
  <property fmtid="{D5CDD505-2E9C-101B-9397-08002B2CF9AE}" pid="19" name="_ExtendedDescription">
    <vt:lpwstr/>
  </property>
  <property fmtid="{D5CDD505-2E9C-101B-9397-08002B2CF9AE}" pid="20" name="TriggerFlowInfo">
    <vt:lpwstr/>
  </property>
</Properties>
</file>